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ryndan Write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ochi Hand" panose="020B0604020202020204" charset="0"/>
      <p:regular r:id="rId15"/>
    </p:embeddedFont>
    <p:embeddedFont>
      <p:font typeface="Now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0" autoAdjust="0"/>
  </p:normalViewPr>
  <p:slideViewPr>
    <p:cSldViewPr>
      <p:cViewPr varScale="1">
        <p:scale>
          <a:sx n="42" d="100"/>
          <a:sy n="42" d="100"/>
        </p:scale>
        <p:origin x="113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C8CF2-D1EB-4139-853E-78624853EE58}" type="datetimeFigureOut">
              <a:rPr lang="en-ID" smtClean="0"/>
              <a:t>04/01/2024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BC321-78D2-4F6F-8C35-546F45D43F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39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BC321-78D2-4F6F-8C35-546F45D43F9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806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BC321-78D2-4F6F-8C35-546F45D43F9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508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8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8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18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72455" y="4058712"/>
            <a:ext cx="12943091" cy="234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Cryptography</a:t>
            </a:r>
          </a:p>
        </p:txBody>
      </p:sp>
      <p:sp>
        <p:nvSpPr>
          <p:cNvPr id="4" name="Freeform 4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0170">
            <a:off x="13980270" y="6169404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66402" y="7089810"/>
            <a:ext cx="7355196" cy="249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endParaRPr/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MADE BY :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NICHOLAS TONY SUKINO     222310020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JULIUS TASLIM                222310028</a:t>
            </a:r>
          </a:p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MOHAMMAD IQBAL FAHMI   222310046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Pembahasan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8675320" cy="174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Dari jurnal yang telah dibedah sebelumnya, didapatkan dokumentasi Use Case, Activity Diagram dan Class Diagram mengenai penggunaan Algoritma Crytopgrahpy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2972149" y="625038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53680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87259" y="1362075"/>
            <a:ext cx="1091348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Diagram Dokumentasi</a:t>
            </a:r>
          </a:p>
        </p:txBody>
      </p:sp>
      <p:sp>
        <p:nvSpPr>
          <p:cNvPr id="5" name="Freeform 5"/>
          <p:cNvSpPr/>
          <p:nvPr/>
        </p:nvSpPr>
        <p:spPr>
          <a:xfrm>
            <a:off x="6958195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65506" y="3239003"/>
            <a:ext cx="4368814" cy="6019297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69582" y="4600585"/>
            <a:ext cx="3537010" cy="38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Class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4098" y="4600585"/>
            <a:ext cx="3537010" cy="38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Activity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81408" y="4600585"/>
            <a:ext cx="3537010" cy="38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Use Case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72287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64976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60461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1408" y="5076825"/>
            <a:ext cx="3952912" cy="358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Tujuan : Dimana user dapat memasukkan informasi yang akan di enkripsi / dekripsi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Prakondisi : User telah masuk ke aplikasi dan diminta untuk memasukkan informasi yang akan dienkripsi/dekripsi</a:t>
            </a: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Postkondisi : Pesan berhasil dienkripsi / dekripsi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67544" y="5095875"/>
            <a:ext cx="4159466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Tujuan: Menjelaskan apa yang      dilakukan user terhadap sistem step by step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Postkondisi : Sistem akan mengeluarkan hasil dari encrypt dan decrypt.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61631" y="5701599"/>
            <a:ext cx="3952912" cy="198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Tujuan : Menyediakan representasi visual dari struktur dan hubungan antar kelas pada sistem</a:t>
            </a:r>
          </a:p>
          <a:p>
            <a:pPr>
              <a:lnSpc>
                <a:spcPts val="3150"/>
              </a:lnSpc>
            </a:pPr>
            <a:endParaRPr lang="en-US" sz="2100">
              <a:solidFill>
                <a:srgbClr val="000000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2438034"/>
            <a:ext cx="9838576" cy="89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Use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960A0-5E5D-E594-432E-BF9439C379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2987" y="3082758"/>
            <a:ext cx="8582025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763506" y="-1519017"/>
            <a:ext cx="8760987" cy="13325035"/>
          </a:xfrm>
          <a:custGeom>
            <a:avLst/>
            <a:gdLst/>
            <a:ahLst/>
            <a:cxnLst/>
            <a:rect l="l" t="t" r="r" b="b"/>
            <a:pathLst>
              <a:path w="8760987" h="13325035">
                <a:moveTo>
                  <a:pt x="0" y="0"/>
                </a:moveTo>
                <a:lnTo>
                  <a:pt x="8760988" y="0"/>
                </a:lnTo>
                <a:lnTo>
                  <a:pt x="8760988" y="13325034"/>
                </a:lnTo>
                <a:lnTo>
                  <a:pt x="0" y="13325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331" r="-45997" b="-123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35602" y="1803522"/>
            <a:ext cx="4425473" cy="7713242"/>
          </a:xfrm>
          <a:custGeom>
            <a:avLst/>
            <a:gdLst/>
            <a:ahLst/>
            <a:cxnLst/>
            <a:rect l="l" t="t" r="r" b="b"/>
            <a:pathLst>
              <a:path w="4425473" h="7713242">
                <a:moveTo>
                  <a:pt x="0" y="0"/>
                </a:moveTo>
                <a:lnTo>
                  <a:pt x="4425472" y="0"/>
                </a:lnTo>
                <a:lnTo>
                  <a:pt x="4425472" y="7713242"/>
                </a:lnTo>
                <a:lnTo>
                  <a:pt x="0" y="77132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29050" y="913263"/>
            <a:ext cx="9838576" cy="89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Activity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369812" y="-2353218"/>
            <a:ext cx="7548375" cy="14312210"/>
          </a:xfrm>
          <a:custGeom>
            <a:avLst/>
            <a:gdLst/>
            <a:ahLst/>
            <a:cxnLst/>
            <a:rect l="l" t="t" r="r" b="b"/>
            <a:pathLst>
              <a:path w="7548375" h="14312210">
                <a:moveTo>
                  <a:pt x="0" y="0"/>
                </a:moveTo>
                <a:lnTo>
                  <a:pt x="7548376" y="0"/>
                </a:lnTo>
                <a:lnTo>
                  <a:pt x="7548376" y="14312211"/>
                </a:lnTo>
                <a:lnTo>
                  <a:pt x="0" y="1431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892780" y="1685003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5"/>
                </a:lnTo>
                <a:lnTo>
                  <a:pt x="0" y="93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0222" y="5858376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23945" y="2993092"/>
            <a:ext cx="12040109" cy="5583983"/>
          </a:xfrm>
          <a:custGeom>
            <a:avLst/>
            <a:gdLst/>
            <a:ahLst/>
            <a:cxnLst/>
            <a:rect l="l" t="t" r="r" b="b"/>
            <a:pathLst>
              <a:path w="12040109" h="5583983">
                <a:moveTo>
                  <a:pt x="0" y="0"/>
                </a:moveTo>
                <a:lnTo>
                  <a:pt x="12040110" y="0"/>
                </a:lnTo>
                <a:lnTo>
                  <a:pt x="12040110" y="5583983"/>
                </a:lnTo>
                <a:lnTo>
                  <a:pt x="0" y="55839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89854" y="1590914"/>
            <a:ext cx="9838576" cy="89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72455" y="4058712"/>
            <a:ext cx="12943091" cy="234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Terima Kasih</a:t>
            </a:r>
          </a:p>
        </p:txBody>
      </p:sp>
      <p:sp>
        <p:nvSpPr>
          <p:cNvPr id="4" name="Freeform 4"/>
          <p:cNvSpPr/>
          <p:nvPr/>
        </p:nvSpPr>
        <p:spPr>
          <a:xfrm rot="1097523">
            <a:off x="13574058" y="3239251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80170">
            <a:off x="9038687" y="6169404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132</Words>
  <Application>Microsoft Office PowerPoint</Application>
  <PresentationFormat>Custom</PresentationFormat>
  <Paragraphs>28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Bryndan Write</vt:lpstr>
      <vt:lpstr>Now</vt:lpstr>
      <vt:lpstr>Bryndan Write Bold</vt:lpstr>
      <vt:lpstr>Gochi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dc:creator>Julius Taslim 2</dc:creator>
  <cp:lastModifiedBy>Julius Taslim</cp:lastModifiedBy>
  <cp:revision>2</cp:revision>
  <dcterms:created xsi:type="dcterms:W3CDTF">2006-08-16T00:00:00Z</dcterms:created>
  <dcterms:modified xsi:type="dcterms:W3CDTF">2024-01-04T06:43:56Z</dcterms:modified>
  <dc:identifier>DAF28aYI4Zc</dc:identifier>
</cp:coreProperties>
</file>